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24" r:id="rId2"/>
    <p:sldId id="340" r:id="rId3"/>
    <p:sldId id="351" r:id="rId4"/>
    <p:sldId id="341" r:id="rId5"/>
    <p:sldId id="326" r:id="rId6"/>
    <p:sldId id="352" r:id="rId7"/>
    <p:sldId id="350" r:id="rId8"/>
    <p:sldId id="339" r:id="rId9"/>
    <p:sldId id="353" r:id="rId10"/>
    <p:sldId id="356" r:id="rId11"/>
    <p:sldId id="328" r:id="rId12"/>
    <p:sldId id="358" r:id="rId13"/>
    <p:sldId id="357" r:id="rId14"/>
    <p:sldId id="354" r:id="rId15"/>
    <p:sldId id="355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55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1DD3-0493-46C3-BD53-8794B61DBF4A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9394F-115B-68E1-F5AE-0BF08C61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0C962C-AAD6-9BF8-4B1A-0A37FC7F0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FC7B0F-2DE3-F838-6383-871CD2920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C84B76-4256-FFDE-E4AD-AF80FD3B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33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16/09/2025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5" Type="http://schemas.openxmlformats.org/officeDocument/2006/relationships/customXml" Target="../ink/ink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6.xml"/><Relationship Id="rId3" Type="http://schemas.openxmlformats.org/officeDocument/2006/relationships/image" Target="../media/image2.png"/><Relationship Id="rId7" Type="http://schemas.openxmlformats.org/officeDocument/2006/relationships/customXml" Target="../ink/ink3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5.xml"/><Relationship Id="rId15" Type="http://schemas.openxmlformats.org/officeDocument/2006/relationships/customXml" Target="../ink/ink7.xml"/><Relationship Id="rId10" Type="http://schemas.openxmlformats.org/officeDocument/2006/relationships/image" Target="../media/image11.png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1" Type="http://schemas.openxmlformats.org/officeDocument/2006/relationships/customXml" Target="../ink/ink16.xml"/><Relationship Id="rId42" Type="http://schemas.openxmlformats.org/officeDocument/2006/relationships/image" Target="../media/image35.png"/><Relationship Id="rId63" Type="http://schemas.openxmlformats.org/officeDocument/2006/relationships/customXml" Target="../ink/ink37.xml"/><Relationship Id="rId84" Type="http://schemas.openxmlformats.org/officeDocument/2006/relationships/image" Target="../media/image56.png"/><Relationship Id="rId138" Type="http://schemas.openxmlformats.org/officeDocument/2006/relationships/customXml" Target="../ink/ink76.xml"/><Relationship Id="rId159" Type="http://schemas.openxmlformats.org/officeDocument/2006/relationships/image" Target="../media/image92.png"/><Relationship Id="rId170" Type="http://schemas.openxmlformats.org/officeDocument/2006/relationships/customXml" Target="../ink/ink92.xml"/><Relationship Id="rId107" Type="http://schemas.openxmlformats.org/officeDocument/2006/relationships/image" Target="../media/image66.png"/><Relationship Id="rId11" Type="http://schemas.openxmlformats.org/officeDocument/2006/relationships/customXml" Target="../ink/ink11.xml"/><Relationship Id="rId32" Type="http://schemas.openxmlformats.org/officeDocument/2006/relationships/image" Target="../media/image30.png"/><Relationship Id="rId53" Type="http://schemas.openxmlformats.org/officeDocument/2006/relationships/customXml" Target="../ink/ink32.xml"/><Relationship Id="rId74" Type="http://schemas.openxmlformats.org/officeDocument/2006/relationships/image" Target="../media/image51.png"/><Relationship Id="rId128" Type="http://schemas.openxmlformats.org/officeDocument/2006/relationships/customXml" Target="../ink/ink71.xml"/><Relationship Id="rId149" Type="http://schemas.openxmlformats.org/officeDocument/2006/relationships/image" Target="../media/image87.png"/><Relationship Id="rId5" Type="http://schemas.openxmlformats.org/officeDocument/2006/relationships/customXml" Target="../ink/ink8.xml"/><Relationship Id="rId95" Type="http://schemas.openxmlformats.org/officeDocument/2006/relationships/image" Target="../media/image61.png"/><Relationship Id="rId160" Type="http://schemas.openxmlformats.org/officeDocument/2006/relationships/customXml" Target="../ink/ink87.xml"/><Relationship Id="rId181" Type="http://schemas.openxmlformats.org/officeDocument/2006/relationships/image" Target="../media/image103.png"/><Relationship Id="rId22" Type="http://schemas.openxmlformats.org/officeDocument/2006/relationships/image" Target="../media/image25.png"/><Relationship Id="rId43" Type="http://schemas.openxmlformats.org/officeDocument/2006/relationships/customXml" Target="../ink/ink27.xml"/><Relationship Id="rId64" Type="http://schemas.openxmlformats.org/officeDocument/2006/relationships/image" Target="../media/image46.png"/><Relationship Id="rId118" Type="http://schemas.openxmlformats.org/officeDocument/2006/relationships/customXml" Target="../ink/ink66.xml"/><Relationship Id="rId139" Type="http://schemas.openxmlformats.org/officeDocument/2006/relationships/image" Target="../media/image82.png"/><Relationship Id="rId85" Type="http://schemas.openxmlformats.org/officeDocument/2006/relationships/customXml" Target="../ink/ink48.xml"/><Relationship Id="rId150" Type="http://schemas.openxmlformats.org/officeDocument/2006/relationships/customXml" Target="../ink/ink82.xml"/><Relationship Id="rId171" Type="http://schemas.openxmlformats.org/officeDocument/2006/relationships/image" Target="../media/image98.png"/><Relationship Id="rId12" Type="http://schemas.openxmlformats.org/officeDocument/2006/relationships/image" Target="../media/image20.png"/><Relationship Id="rId33" Type="http://schemas.openxmlformats.org/officeDocument/2006/relationships/customXml" Target="../ink/ink22.xml"/><Relationship Id="rId108" Type="http://schemas.openxmlformats.org/officeDocument/2006/relationships/customXml" Target="../ink/ink61.xml"/><Relationship Id="rId129" Type="http://schemas.openxmlformats.org/officeDocument/2006/relationships/image" Target="../media/image77.png"/><Relationship Id="rId54" Type="http://schemas.openxmlformats.org/officeDocument/2006/relationships/image" Target="../media/image41.png"/><Relationship Id="rId75" Type="http://schemas.openxmlformats.org/officeDocument/2006/relationships/customXml" Target="../ink/ink43.xml"/><Relationship Id="rId96" Type="http://schemas.openxmlformats.org/officeDocument/2006/relationships/customXml" Target="../ink/ink54.xml"/><Relationship Id="rId140" Type="http://schemas.openxmlformats.org/officeDocument/2006/relationships/customXml" Target="../ink/ink77.xml"/><Relationship Id="rId161" Type="http://schemas.openxmlformats.org/officeDocument/2006/relationships/image" Target="../media/image93.png"/><Relationship Id="rId182" Type="http://schemas.openxmlformats.org/officeDocument/2006/relationships/customXml" Target="../ink/ink98.xml"/><Relationship Id="rId6" Type="http://schemas.openxmlformats.org/officeDocument/2006/relationships/image" Target="../media/image17.png"/><Relationship Id="rId23" Type="http://schemas.openxmlformats.org/officeDocument/2006/relationships/customXml" Target="../ink/ink17.xml"/><Relationship Id="rId119" Type="http://schemas.openxmlformats.org/officeDocument/2006/relationships/image" Target="../media/image72.png"/><Relationship Id="rId44" Type="http://schemas.openxmlformats.org/officeDocument/2006/relationships/image" Target="../media/image36.png"/><Relationship Id="rId65" Type="http://schemas.openxmlformats.org/officeDocument/2006/relationships/customXml" Target="../ink/ink38.xml"/><Relationship Id="rId86" Type="http://schemas.openxmlformats.org/officeDocument/2006/relationships/image" Target="../media/image57.png"/><Relationship Id="rId130" Type="http://schemas.openxmlformats.org/officeDocument/2006/relationships/customXml" Target="../ink/ink72.xml"/><Relationship Id="rId151" Type="http://schemas.openxmlformats.org/officeDocument/2006/relationships/image" Target="../media/image88.png"/><Relationship Id="rId172" Type="http://schemas.openxmlformats.org/officeDocument/2006/relationships/customXml" Target="../ink/ink93.xml"/><Relationship Id="rId13" Type="http://schemas.openxmlformats.org/officeDocument/2006/relationships/customXml" Target="../ink/ink12.xml"/><Relationship Id="rId18" Type="http://schemas.openxmlformats.org/officeDocument/2006/relationships/image" Target="../media/image23.png"/><Relationship Id="rId39" Type="http://schemas.openxmlformats.org/officeDocument/2006/relationships/customXml" Target="../ink/ink25.xml"/><Relationship Id="rId109" Type="http://schemas.openxmlformats.org/officeDocument/2006/relationships/image" Target="../media/image67.png"/><Relationship Id="rId34" Type="http://schemas.openxmlformats.org/officeDocument/2006/relationships/image" Target="../media/image31.png"/><Relationship Id="rId50" Type="http://schemas.openxmlformats.org/officeDocument/2006/relationships/image" Target="../media/image39.png"/><Relationship Id="rId55" Type="http://schemas.openxmlformats.org/officeDocument/2006/relationships/customXml" Target="../ink/ink33.xml"/><Relationship Id="rId76" Type="http://schemas.openxmlformats.org/officeDocument/2006/relationships/image" Target="../media/image52.png"/><Relationship Id="rId97" Type="http://schemas.openxmlformats.org/officeDocument/2006/relationships/image" Target="../media/image62.png"/><Relationship Id="rId104" Type="http://schemas.openxmlformats.org/officeDocument/2006/relationships/customXml" Target="../ink/ink59.xml"/><Relationship Id="rId120" Type="http://schemas.openxmlformats.org/officeDocument/2006/relationships/customXml" Target="../ink/ink67.xml"/><Relationship Id="rId125" Type="http://schemas.openxmlformats.org/officeDocument/2006/relationships/image" Target="../media/image75.png"/><Relationship Id="rId141" Type="http://schemas.openxmlformats.org/officeDocument/2006/relationships/image" Target="../media/image83.png"/><Relationship Id="rId146" Type="http://schemas.openxmlformats.org/officeDocument/2006/relationships/customXml" Target="../ink/ink80.xml"/><Relationship Id="rId167" Type="http://schemas.openxmlformats.org/officeDocument/2006/relationships/image" Target="../media/image96.png"/><Relationship Id="rId7" Type="http://schemas.openxmlformats.org/officeDocument/2006/relationships/customXml" Target="../ink/ink9.xml"/><Relationship Id="rId71" Type="http://schemas.openxmlformats.org/officeDocument/2006/relationships/customXml" Target="../ink/ink41.xml"/><Relationship Id="rId92" Type="http://schemas.openxmlformats.org/officeDocument/2006/relationships/customXml" Target="../ink/ink52.xml"/><Relationship Id="rId162" Type="http://schemas.openxmlformats.org/officeDocument/2006/relationships/customXml" Target="../ink/ink88.xml"/><Relationship Id="rId183" Type="http://schemas.openxmlformats.org/officeDocument/2006/relationships/image" Target="../media/image104.png"/><Relationship Id="rId2" Type="http://schemas.openxmlformats.org/officeDocument/2006/relationships/notesSlide" Target="../notesSlides/notesSlide5.xml"/><Relationship Id="rId29" Type="http://schemas.openxmlformats.org/officeDocument/2006/relationships/customXml" Target="../ink/ink20.xml"/><Relationship Id="rId24" Type="http://schemas.openxmlformats.org/officeDocument/2006/relationships/image" Target="../media/image26.png"/><Relationship Id="rId40" Type="http://schemas.openxmlformats.org/officeDocument/2006/relationships/image" Target="../media/image34.png"/><Relationship Id="rId45" Type="http://schemas.openxmlformats.org/officeDocument/2006/relationships/customXml" Target="../ink/ink28.xml"/><Relationship Id="rId66" Type="http://schemas.openxmlformats.org/officeDocument/2006/relationships/image" Target="../media/image47.png"/><Relationship Id="rId87" Type="http://schemas.openxmlformats.org/officeDocument/2006/relationships/customXml" Target="../ink/ink49.xml"/><Relationship Id="rId110" Type="http://schemas.openxmlformats.org/officeDocument/2006/relationships/customXml" Target="../ink/ink62.xml"/><Relationship Id="rId115" Type="http://schemas.openxmlformats.org/officeDocument/2006/relationships/image" Target="../media/image70.png"/><Relationship Id="rId131" Type="http://schemas.openxmlformats.org/officeDocument/2006/relationships/image" Target="../media/image78.png"/><Relationship Id="rId136" Type="http://schemas.openxmlformats.org/officeDocument/2006/relationships/customXml" Target="../ink/ink75.xml"/><Relationship Id="rId157" Type="http://schemas.openxmlformats.org/officeDocument/2006/relationships/image" Target="../media/image91.png"/><Relationship Id="rId178" Type="http://schemas.openxmlformats.org/officeDocument/2006/relationships/customXml" Target="../ink/ink96.xml"/><Relationship Id="rId61" Type="http://schemas.openxmlformats.org/officeDocument/2006/relationships/customXml" Target="../ink/ink36.xml"/><Relationship Id="rId82" Type="http://schemas.openxmlformats.org/officeDocument/2006/relationships/image" Target="../media/image55.png"/><Relationship Id="rId152" Type="http://schemas.openxmlformats.org/officeDocument/2006/relationships/customXml" Target="../ink/ink83.xml"/><Relationship Id="rId173" Type="http://schemas.openxmlformats.org/officeDocument/2006/relationships/image" Target="../media/image99.png"/><Relationship Id="rId19" Type="http://schemas.openxmlformats.org/officeDocument/2006/relationships/customXml" Target="../ink/ink15.xml"/><Relationship Id="rId14" Type="http://schemas.openxmlformats.org/officeDocument/2006/relationships/image" Target="../media/image21.png"/><Relationship Id="rId30" Type="http://schemas.openxmlformats.org/officeDocument/2006/relationships/image" Target="../media/image29.png"/><Relationship Id="rId35" Type="http://schemas.openxmlformats.org/officeDocument/2006/relationships/customXml" Target="../ink/ink23.xml"/><Relationship Id="rId56" Type="http://schemas.openxmlformats.org/officeDocument/2006/relationships/image" Target="../media/image42.png"/><Relationship Id="rId77" Type="http://schemas.openxmlformats.org/officeDocument/2006/relationships/customXml" Target="../ink/ink44.xml"/><Relationship Id="rId100" Type="http://schemas.openxmlformats.org/officeDocument/2006/relationships/customXml" Target="../ink/ink56.xml"/><Relationship Id="rId105" Type="http://schemas.openxmlformats.org/officeDocument/2006/relationships/image" Target="../media/image65.png"/><Relationship Id="rId126" Type="http://schemas.openxmlformats.org/officeDocument/2006/relationships/customXml" Target="../ink/ink70.xml"/><Relationship Id="rId147" Type="http://schemas.openxmlformats.org/officeDocument/2006/relationships/image" Target="../media/image86.png"/><Relationship Id="rId168" Type="http://schemas.openxmlformats.org/officeDocument/2006/relationships/customXml" Target="../ink/ink91.xml"/><Relationship Id="rId8" Type="http://schemas.openxmlformats.org/officeDocument/2006/relationships/image" Target="../media/image18.png"/><Relationship Id="rId51" Type="http://schemas.openxmlformats.org/officeDocument/2006/relationships/customXml" Target="../ink/ink31.xml"/><Relationship Id="rId72" Type="http://schemas.openxmlformats.org/officeDocument/2006/relationships/image" Target="../media/image50.png"/><Relationship Id="rId93" Type="http://schemas.openxmlformats.org/officeDocument/2006/relationships/image" Target="../media/image60.png"/><Relationship Id="rId98" Type="http://schemas.openxmlformats.org/officeDocument/2006/relationships/customXml" Target="../ink/ink55.xml"/><Relationship Id="rId121" Type="http://schemas.openxmlformats.org/officeDocument/2006/relationships/image" Target="../media/image73.png"/><Relationship Id="rId142" Type="http://schemas.openxmlformats.org/officeDocument/2006/relationships/customXml" Target="../ink/ink78.xml"/><Relationship Id="rId163" Type="http://schemas.openxmlformats.org/officeDocument/2006/relationships/image" Target="../media/image94.png"/><Relationship Id="rId184" Type="http://schemas.openxmlformats.org/officeDocument/2006/relationships/customXml" Target="../ink/ink99.xml"/><Relationship Id="rId3" Type="http://schemas.openxmlformats.org/officeDocument/2006/relationships/image" Target="../media/image2.png"/><Relationship Id="rId25" Type="http://schemas.openxmlformats.org/officeDocument/2006/relationships/customXml" Target="../ink/ink18.xml"/><Relationship Id="rId46" Type="http://schemas.openxmlformats.org/officeDocument/2006/relationships/image" Target="../media/image37.png"/><Relationship Id="rId67" Type="http://schemas.openxmlformats.org/officeDocument/2006/relationships/customXml" Target="../ink/ink39.xml"/><Relationship Id="rId116" Type="http://schemas.openxmlformats.org/officeDocument/2006/relationships/customXml" Target="../ink/ink65.xml"/><Relationship Id="rId137" Type="http://schemas.openxmlformats.org/officeDocument/2006/relationships/image" Target="../media/image81.png"/><Relationship Id="rId158" Type="http://schemas.openxmlformats.org/officeDocument/2006/relationships/customXml" Target="../ink/ink86.xml"/><Relationship Id="rId20" Type="http://schemas.openxmlformats.org/officeDocument/2006/relationships/image" Target="../media/image24.png"/><Relationship Id="rId41" Type="http://schemas.openxmlformats.org/officeDocument/2006/relationships/customXml" Target="../ink/ink26.xml"/><Relationship Id="rId62" Type="http://schemas.openxmlformats.org/officeDocument/2006/relationships/image" Target="../media/image45.png"/><Relationship Id="rId83" Type="http://schemas.openxmlformats.org/officeDocument/2006/relationships/customXml" Target="../ink/ink47.xml"/><Relationship Id="rId88" Type="http://schemas.openxmlformats.org/officeDocument/2006/relationships/image" Target="../media/image58.png"/><Relationship Id="rId111" Type="http://schemas.openxmlformats.org/officeDocument/2006/relationships/image" Target="../media/image68.png"/><Relationship Id="rId132" Type="http://schemas.openxmlformats.org/officeDocument/2006/relationships/customXml" Target="../ink/ink73.xml"/><Relationship Id="rId153" Type="http://schemas.openxmlformats.org/officeDocument/2006/relationships/image" Target="../media/image89.png"/><Relationship Id="rId174" Type="http://schemas.openxmlformats.org/officeDocument/2006/relationships/customXml" Target="../ink/ink94.xml"/><Relationship Id="rId179" Type="http://schemas.openxmlformats.org/officeDocument/2006/relationships/image" Target="../media/image102.png"/><Relationship Id="rId15" Type="http://schemas.openxmlformats.org/officeDocument/2006/relationships/customXml" Target="../ink/ink13.xml"/><Relationship Id="rId36" Type="http://schemas.openxmlformats.org/officeDocument/2006/relationships/image" Target="../media/image32.png"/><Relationship Id="rId57" Type="http://schemas.openxmlformats.org/officeDocument/2006/relationships/customXml" Target="../ink/ink34.xml"/><Relationship Id="rId106" Type="http://schemas.openxmlformats.org/officeDocument/2006/relationships/customXml" Target="../ink/ink60.xml"/><Relationship Id="rId127" Type="http://schemas.openxmlformats.org/officeDocument/2006/relationships/image" Target="../media/image76.png"/><Relationship Id="rId10" Type="http://schemas.openxmlformats.org/officeDocument/2006/relationships/image" Target="../media/image19.png"/><Relationship Id="rId31" Type="http://schemas.openxmlformats.org/officeDocument/2006/relationships/customXml" Target="../ink/ink21.xml"/><Relationship Id="rId52" Type="http://schemas.openxmlformats.org/officeDocument/2006/relationships/image" Target="../media/image40.png"/><Relationship Id="rId73" Type="http://schemas.openxmlformats.org/officeDocument/2006/relationships/customXml" Target="../ink/ink42.xml"/><Relationship Id="rId78" Type="http://schemas.openxmlformats.org/officeDocument/2006/relationships/image" Target="../media/image53.png"/><Relationship Id="rId94" Type="http://schemas.openxmlformats.org/officeDocument/2006/relationships/customXml" Target="../ink/ink53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8.xml"/><Relationship Id="rId143" Type="http://schemas.openxmlformats.org/officeDocument/2006/relationships/image" Target="../media/image84.png"/><Relationship Id="rId148" Type="http://schemas.openxmlformats.org/officeDocument/2006/relationships/customXml" Target="../ink/ink81.xml"/><Relationship Id="rId164" Type="http://schemas.openxmlformats.org/officeDocument/2006/relationships/customXml" Target="../ink/ink89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image" Target="../media/image15.png"/><Relationship Id="rId9" Type="http://schemas.openxmlformats.org/officeDocument/2006/relationships/customXml" Target="../ink/ink10.xml"/><Relationship Id="rId180" Type="http://schemas.openxmlformats.org/officeDocument/2006/relationships/customXml" Target="../ink/ink97.xml"/><Relationship Id="rId26" Type="http://schemas.openxmlformats.org/officeDocument/2006/relationships/image" Target="../media/image27.png"/><Relationship Id="rId47" Type="http://schemas.openxmlformats.org/officeDocument/2006/relationships/customXml" Target="../ink/ink29.xml"/><Relationship Id="rId68" Type="http://schemas.openxmlformats.org/officeDocument/2006/relationships/image" Target="../media/image48.png"/><Relationship Id="rId89" Type="http://schemas.openxmlformats.org/officeDocument/2006/relationships/customXml" Target="../ink/ink50.xml"/><Relationship Id="rId112" Type="http://schemas.openxmlformats.org/officeDocument/2006/relationships/customXml" Target="../ink/ink63.xml"/><Relationship Id="rId133" Type="http://schemas.openxmlformats.org/officeDocument/2006/relationships/image" Target="../media/image79.png"/><Relationship Id="rId154" Type="http://schemas.openxmlformats.org/officeDocument/2006/relationships/customXml" Target="../ink/ink84.xml"/><Relationship Id="rId175" Type="http://schemas.openxmlformats.org/officeDocument/2006/relationships/image" Target="../media/image100.png"/><Relationship Id="rId16" Type="http://schemas.openxmlformats.org/officeDocument/2006/relationships/image" Target="../media/image22.png"/><Relationship Id="rId37" Type="http://schemas.openxmlformats.org/officeDocument/2006/relationships/customXml" Target="../ink/ink24.xml"/><Relationship Id="rId58" Type="http://schemas.openxmlformats.org/officeDocument/2006/relationships/image" Target="../media/image43.png"/><Relationship Id="rId79" Type="http://schemas.openxmlformats.org/officeDocument/2006/relationships/customXml" Target="../ink/ink45.xml"/><Relationship Id="rId102" Type="http://schemas.openxmlformats.org/officeDocument/2006/relationships/customXml" Target="../ink/ink57.xml"/><Relationship Id="rId123" Type="http://schemas.openxmlformats.org/officeDocument/2006/relationships/image" Target="../media/image74.png"/><Relationship Id="rId144" Type="http://schemas.openxmlformats.org/officeDocument/2006/relationships/customXml" Target="../ink/ink79.xml"/><Relationship Id="rId90" Type="http://schemas.openxmlformats.org/officeDocument/2006/relationships/customXml" Target="../ink/ink51.xml"/><Relationship Id="rId165" Type="http://schemas.openxmlformats.org/officeDocument/2006/relationships/image" Target="../media/image95.png"/><Relationship Id="rId186" Type="http://schemas.openxmlformats.org/officeDocument/2006/relationships/image" Target="../media/image106.png"/><Relationship Id="rId27" Type="http://schemas.openxmlformats.org/officeDocument/2006/relationships/customXml" Target="../ink/ink19.xml"/><Relationship Id="rId48" Type="http://schemas.openxmlformats.org/officeDocument/2006/relationships/image" Target="../media/image38.png"/><Relationship Id="rId69" Type="http://schemas.openxmlformats.org/officeDocument/2006/relationships/customXml" Target="../ink/ink40.xml"/><Relationship Id="rId113" Type="http://schemas.openxmlformats.org/officeDocument/2006/relationships/image" Target="../media/image69.png"/><Relationship Id="rId134" Type="http://schemas.openxmlformats.org/officeDocument/2006/relationships/customXml" Target="../ink/ink74.xml"/><Relationship Id="rId80" Type="http://schemas.openxmlformats.org/officeDocument/2006/relationships/image" Target="../media/image54.png"/><Relationship Id="rId155" Type="http://schemas.openxmlformats.org/officeDocument/2006/relationships/image" Target="../media/image90.png"/><Relationship Id="rId176" Type="http://schemas.openxmlformats.org/officeDocument/2006/relationships/customXml" Target="../ink/ink95.xml"/><Relationship Id="rId17" Type="http://schemas.openxmlformats.org/officeDocument/2006/relationships/customXml" Target="../ink/ink14.xml"/><Relationship Id="rId38" Type="http://schemas.openxmlformats.org/officeDocument/2006/relationships/image" Target="../media/image33.png"/><Relationship Id="rId59" Type="http://schemas.openxmlformats.org/officeDocument/2006/relationships/customXml" Target="../ink/ink35.xml"/><Relationship Id="rId103" Type="http://schemas.openxmlformats.org/officeDocument/2006/relationships/customXml" Target="../ink/ink58.xml"/><Relationship Id="rId124" Type="http://schemas.openxmlformats.org/officeDocument/2006/relationships/customXml" Target="../ink/ink69.xml"/><Relationship Id="rId70" Type="http://schemas.openxmlformats.org/officeDocument/2006/relationships/image" Target="../media/image49.png"/><Relationship Id="rId91" Type="http://schemas.openxmlformats.org/officeDocument/2006/relationships/image" Target="../media/image59.png"/><Relationship Id="rId145" Type="http://schemas.openxmlformats.org/officeDocument/2006/relationships/image" Target="../media/image85.png"/><Relationship Id="rId166" Type="http://schemas.openxmlformats.org/officeDocument/2006/relationships/customXml" Target="../ink/ink90.xml"/><Relationship Id="rId187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8.png"/><Relationship Id="rId49" Type="http://schemas.openxmlformats.org/officeDocument/2006/relationships/customXml" Target="../ink/ink30.xml"/><Relationship Id="rId114" Type="http://schemas.openxmlformats.org/officeDocument/2006/relationships/customXml" Target="../ink/ink64.xml"/><Relationship Id="rId60" Type="http://schemas.openxmlformats.org/officeDocument/2006/relationships/image" Target="../media/image44.png"/><Relationship Id="rId81" Type="http://schemas.openxmlformats.org/officeDocument/2006/relationships/customXml" Target="../ink/ink46.xml"/><Relationship Id="rId135" Type="http://schemas.openxmlformats.org/officeDocument/2006/relationships/image" Target="../media/image80.png"/><Relationship Id="rId156" Type="http://schemas.openxmlformats.org/officeDocument/2006/relationships/customXml" Target="../ink/ink85.xml"/><Relationship Id="rId177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66376" y="0"/>
            <a:ext cx="6654196" cy="6858000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437368" y="448980"/>
            <a:ext cx="5878998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Scale-dependence in the response of the tropical MABL to SST variability:</a:t>
            </a:r>
          </a:p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A numerical study and</a:t>
            </a:r>
          </a:p>
          <a:p>
            <a:pPr algn="ctr"/>
            <a:r>
              <a:rPr lang="en-GB" sz="3499" b="1" dirty="0">
                <a:latin typeface="Verdana Pro Cond Semibold" panose="020B0706030504040204" pitchFamily="34" charset="0"/>
              </a:rPr>
              <a:t>Future perspectives</a:t>
            </a:r>
            <a:endParaRPr lang="it-IT" sz="3499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757375" y="3778336"/>
            <a:ext cx="5338625" cy="358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u="sng" dirty="0" err="1"/>
              <a:t>Presenter</a:t>
            </a:r>
            <a:r>
              <a:rPr lang="it-IT" sz="1749" dirty="0"/>
              <a:t>:                      </a:t>
            </a:r>
            <a:r>
              <a:rPr lang="it-IT" sz="1749" b="1" dirty="0"/>
              <a:t>Alessandro Storer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10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587847" y="1187386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MABLH’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172988" y="3919666"/>
            <a:ext cx="4278479" cy="1438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Small-scale SST </a:t>
            </a:r>
            <a:r>
              <a:rPr lang="it-IT" sz="1749" dirty="0" err="1"/>
              <a:t>variability</a:t>
            </a:r>
            <a:r>
              <a:rPr lang="it-IT" sz="1749" dirty="0"/>
              <a:t> </a:t>
            </a:r>
          </a:p>
          <a:p>
            <a:r>
              <a:rPr lang="it-IT" sz="1749" dirty="0"/>
              <a:t>      </a:t>
            </a:r>
            <a:r>
              <a:rPr lang="it-IT" sz="1749" dirty="0" err="1"/>
              <a:t>dominates</a:t>
            </a:r>
            <a:r>
              <a:rPr lang="it-IT" sz="1749" dirty="0"/>
              <a:t> LHF </a:t>
            </a:r>
            <a:r>
              <a:rPr lang="it-IT" sz="1749" dirty="0" err="1"/>
              <a:t>variance</a:t>
            </a:r>
            <a:r>
              <a:rPr lang="it-IT" sz="1749" dirty="0"/>
              <a:t> </a:t>
            </a:r>
          </a:p>
          <a:p>
            <a:r>
              <a:rPr lang="it-IT" sz="1749" dirty="0"/>
              <a:t>      and </a:t>
            </a:r>
            <a:r>
              <a:rPr lang="it-IT" sz="1749" dirty="0" err="1"/>
              <a:t>excites</a:t>
            </a:r>
            <a:r>
              <a:rPr lang="it-IT" sz="1749" dirty="0"/>
              <a:t> non-linear </a:t>
            </a:r>
            <a:r>
              <a:rPr lang="it-IT" sz="1749" dirty="0" err="1"/>
              <a:t>upscaling</a:t>
            </a:r>
            <a:r>
              <a:rPr lang="it-IT" sz="1749" dirty="0"/>
              <a:t> </a:t>
            </a:r>
            <a:r>
              <a:rPr lang="it-IT" sz="1749" dirty="0" err="1"/>
              <a:t>effects</a:t>
            </a:r>
            <a:endParaRPr lang="it-IT" sz="1749" dirty="0"/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Conclusions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02506" y="1047731"/>
            <a:ext cx="4351383" cy="143821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MABL – SST </a:t>
            </a:r>
            <a:r>
              <a:rPr lang="it-IT" sz="1749" dirty="0" err="1"/>
              <a:t>coupling</a:t>
            </a:r>
            <a:r>
              <a:rPr lang="it-IT" sz="1749" dirty="0"/>
              <a:t> </a:t>
            </a:r>
            <a:r>
              <a:rPr lang="it-IT" sz="1749" dirty="0" err="1"/>
              <a:t>is</a:t>
            </a:r>
            <a:r>
              <a:rPr lang="it-IT" sz="1749" dirty="0"/>
              <a:t> scale-</a:t>
            </a:r>
            <a:r>
              <a:rPr lang="it-IT" sz="1749" dirty="0" err="1"/>
              <a:t>dependent</a:t>
            </a:r>
            <a:endParaRPr lang="it-IT" sz="1749" dirty="0"/>
          </a:p>
          <a:p>
            <a:pPr marL="277720" indent="-277720" algn="ctr">
              <a:buFont typeface="Arial" panose="020B0604020202020204" pitchFamily="34" charset="0"/>
              <a:buChar char="•"/>
            </a:pPr>
            <a:endParaRPr lang="it-IT" sz="1749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sz="1749" dirty="0" err="1">
                <a:sym typeface="Wingdings" panose="05000000000000000000" pitchFamily="2" charset="2"/>
              </a:rPr>
              <a:t>Primary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mechanism</a:t>
            </a:r>
            <a:r>
              <a:rPr lang="it-IT" sz="1749" dirty="0">
                <a:sym typeface="Wingdings" panose="05000000000000000000" pitchFamily="2" charset="2"/>
              </a:rPr>
              <a:t> for</a:t>
            </a: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          </a:t>
            </a:r>
            <a:r>
              <a:rPr lang="it-IT" sz="1749" dirty="0" err="1">
                <a:sym typeface="Wingdings" panose="05000000000000000000" pitchFamily="2" charset="2"/>
              </a:rPr>
              <a:t>thermodynamic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adjustment</a:t>
            </a:r>
            <a:endParaRPr lang="it-IT" sz="1749" dirty="0">
              <a:sym typeface="Wingdings" panose="05000000000000000000" pitchFamily="2" charset="2"/>
            </a:endParaRP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over </a:t>
            </a:r>
            <a:r>
              <a:rPr lang="it-IT" sz="1749" dirty="0" err="1">
                <a:sym typeface="Wingdings" panose="05000000000000000000" pitchFamily="2" charset="2"/>
              </a:rPr>
              <a:t>daily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means</a:t>
            </a:r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122551" y="2629686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5A2291-C969-CEBE-448A-7912FD2F84D9}"/>
              </a:ext>
            </a:extLst>
          </p:cNvPr>
          <p:cNvSpPr txBox="1"/>
          <p:nvPr/>
        </p:nvSpPr>
        <p:spPr>
          <a:xfrm>
            <a:off x="4249804" y="3244334"/>
            <a:ext cx="353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err="1"/>
              <a:t>Now</a:t>
            </a:r>
            <a:r>
              <a:rPr lang="it-IT" sz="3600" dirty="0"/>
              <a:t>, from </a:t>
            </a:r>
            <a:r>
              <a:rPr lang="it-IT" sz="3600" dirty="0" err="1"/>
              <a:t>this</a:t>
            </a:r>
            <a:r>
              <a:rPr lang="it-IT" sz="3600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57621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69" y="-242340"/>
            <a:ext cx="2972652" cy="378187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418192-F32D-08FE-DB30-367EDFC2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FE99C7F-94C9-0421-2241-31B5717659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179189" y="1221930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r>
                  <a:rPr lang="it-IT" sz="2333" dirty="0"/>
                  <a:t>   	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e>
                    </m:acc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𝐿𝐻𝐹</m:t>
                    </m:r>
                  </m:oMath>
                </a14:m>
                <a:endParaRPr lang="it-IT" sz="2333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89" y="1221930"/>
                <a:ext cx="5366206" cy="29556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5776529" y="5433625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5708443" y="2690690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CFBE1AE-B539-DA3D-6009-A920A9A50813}"/>
              </a:ext>
            </a:extLst>
          </p:cNvPr>
          <p:cNvSpPr txBox="1"/>
          <p:nvPr/>
        </p:nvSpPr>
        <p:spPr>
          <a:xfrm>
            <a:off x="6039058" y="4691290"/>
            <a:ext cx="631904" cy="63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 </a:t>
            </a:r>
          </a:p>
          <a:p>
            <a:r>
              <a:rPr lang="it-IT" sz="1749" dirty="0"/>
              <a:t>LHF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6766188" y="4683407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Role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and </a:t>
            </a:r>
            <a:r>
              <a:rPr lang="it-IT" sz="2721" b="1" dirty="0" err="1"/>
              <a:t>downdrafts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889524" y="2989006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6607119" y="5431522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sea</a:t>
            </a:r>
            <a:r>
              <a:rPr lang="it-IT" dirty="0"/>
              <a:t> of the </a:t>
            </a:r>
            <a:r>
              <a:rPr lang="it-IT" b="1" dirty="0"/>
              <a:t>Warm Pool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7944465" y="3195483"/>
            <a:ext cx="0" cy="2126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6469628" y="6095999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7631719" y="615817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9352053" y="2257485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7891892" y="1789308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10564763" y="1846369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7354529" y="858227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02F1F0D6-B98D-1E09-5F35-45330DC9C83D}"/>
              </a:ext>
            </a:extLst>
          </p:cNvPr>
          <p:cNvSpPr txBox="1"/>
          <p:nvPr/>
        </p:nvSpPr>
        <p:spPr>
          <a:xfrm>
            <a:off x="1717688" y="4906476"/>
            <a:ext cx="3351495" cy="830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BOUNDARY-LAYER</a:t>
            </a:r>
          </a:p>
          <a:p>
            <a:pPr algn="ctr"/>
            <a:r>
              <a:rPr lang="it-IT" sz="2400" b="1" dirty="0"/>
              <a:t>QUASI-EQUILIBRIUM</a:t>
            </a:r>
          </a:p>
        </p:txBody>
      </p:sp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33333E-6 L 0.15026 0.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15026 1.48148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0.0044 L 0.02839 0.004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1.48148E-6 L 0.02839 0.002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4" grpId="0" animBg="1"/>
      <p:bldP spid="37" grpId="0" animBg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9DA1367-F559-7E8B-82C9-9CE02DC1B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551" y="50783"/>
            <a:ext cx="6608199" cy="179768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199" y="1848464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503" y="1848464"/>
            <a:ext cx="4386723" cy="4785516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6EA004F-F1DB-D31C-41BC-7C1A0ECF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89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The Sub - / Mesoscale – an </a:t>
            </a:r>
            <a:r>
              <a:rPr lang="it-IT" sz="2721" b="1" dirty="0" err="1"/>
              <a:t>introduction</a:t>
            </a:r>
            <a:endParaRPr lang="it-IT" sz="1944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49683" y="787770"/>
            <a:ext cx="4277410" cy="1106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749" dirty="0"/>
          </a:p>
          <a:p>
            <a:pPr algn="ctr"/>
            <a:r>
              <a:rPr lang="it-IT" sz="1749" b="1" dirty="0" err="1"/>
              <a:t>Important</a:t>
            </a:r>
            <a:r>
              <a:rPr lang="it-IT" sz="1749" b="1" dirty="0"/>
              <a:t> 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188845" y="2047408"/>
            <a:ext cx="3999086" cy="11665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18399" y="3644020"/>
            <a:ext cx="4539979" cy="2482707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944" b="1" dirty="0"/>
              <a:t>NUMERICAL  DATASETS</a:t>
            </a:r>
          </a:p>
          <a:p>
            <a:pPr algn="ctr"/>
            <a:r>
              <a:rPr lang="it-IT" sz="1944" dirty="0"/>
              <a:t>- </a:t>
            </a:r>
            <a:r>
              <a:rPr lang="it-IT" sz="1944" dirty="0" err="1"/>
              <a:t>Conceptual</a:t>
            </a:r>
            <a:r>
              <a:rPr lang="it-IT" sz="1944" dirty="0"/>
              <a:t> bulk model for PBL</a:t>
            </a:r>
            <a:endParaRPr lang="it-IT" sz="1749" dirty="0"/>
          </a:p>
          <a:p>
            <a:pPr algn="ctr"/>
            <a:endParaRPr lang="it-IT" sz="1944" dirty="0"/>
          </a:p>
          <a:p>
            <a:pPr algn="ctr"/>
            <a:r>
              <a:rPr lang="it-IT" sz="1944" b="1" dirty="0"/>
              <a:t>High-</a:t>
            </a:r>
            <a:r>
              <a:rPr lang="it-IT" sz="1944" b="1" dirty="0" err="1"/>
              <a:t>resolution</a:t>
            </a:r>
            <a:r>
              <a:rPr lang="it-IT" sz="1944" b="1" dirty="0"/>
              <a:t> </a:t>
            </a:r>
            <a:r>
              <a:rPr lang="it-IT" sz="1944" b="1" dirty="0" err="1"/>
              <a:t>coupled</a:t>
            </a:r>
            <a:r>
              <a:rPr lang="it-IT" sz="1944" b="1" dirty="0"/>
              <a:t> </a:t>
            </a:r>
            <a:r>
              <a:rPr lang="it-IT" sz="1944" b="1" dirty="0" err="1"/>
              <a:t>simulation</a:t>
            </a:r>
            <a:r>
              <a:rPr lang="it-IT" sz="1944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944" dirty="0"/>
              <a:t>WRF           2km </a:t>
            </a:r>
            <a:r>
              <a:rPr lang="it-IT" sz="1944" dirty="0" err="1"/>
              <a:t>atmosphere</a:t>
            </a:r>
            <a:endParaRPr lang="it-IT" sz="1944" dirty="0"/>
          </a:p>
          <a:p>
            <a:pPr marL="277720" indent="-277720">
              <a:buFontTx/>
              <a:buChar char="-"/>
            </a:pPr>
            <a:r>
              <a:rPr lang="it-IT" sz="1944" dirty="0"/>
              <a:t>CROCO    1km </a:t>
            </a:r>
            <a:r>
              <a:rPr lang="it-IT" sz="1944" dirty="0" err="1"/>
              <a:t>ocean</a:t>
            </a:r>
            <a:endParaRPr lang="it-IT" sz="1944" dirty="0"/>
          </a:p>
          <a:p>
            <a:pPr marL="277720" indent="-277720">
              <a:buFontTx/>
              <a:buChar char="-"/>
            </a:pPr>
            <a:r>
              <a:rPr lang="it-IT" sz="1944" dirty="0" err="1"/>
              <a:t>Daily</a:t>
            </a:r>
            <a:r>
              <a:rPr lang="it-IT" sz="1944" dirty="0"/>
              <a:t> </a:t>
            </a:r>
            <a:r>
              <a:rPr lang="it-IT" sz="1944" dirty="0" err="1"/>
              <a:t>averages</a:t>
            </a:r>
            <a:r>
              <a:rPr lang="it-IT" sz="1944" dirty="0"/>
              <a:t> in </a:t>
            </a:r>
            <a:r>
              <a:rPr lang="it-IT" sz="1944" dirty="0" err="1"/>
              <a:t>February</a:t>
            </a:r>
            <a:r>
              <a:rPr lang="it-IT" sz="1944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944" dirty="0"/>
              <a:t>EUREC4A </a:t>
            </a:r>
            <a:r>
              <a:rPr lang="it-IT" sz="1944" dirty="0" err="1"/>
              <a:t>region</a:t>
            </a:r>
            <a:r>
              <a:rPr lang="it-IT" sz="1944" dirty="0"/>
              <a:t>  </a:t>
            </a:r>
            <a:r>
              <a:rPr lang="it-IT" sz="1361" i="1" dirty="0"/>
              <a:t>Stevens et al. 2021</a:t>
            </a:r>
            <a:endParaRPr lang="en-GB" sz="1944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399AC-F122-A7BD-7D40-2DD88EB07155}"/>
              </a:ext>
            </a:extLst>
          </p:cNvPr>
          <p:cNvGrpSpPr/>
          <p:nvPr/>
        </p:nvGrpSpPr>
        <p:grpSpPr>
          <a:xfrm>
            <a:off x="736458" y="934242"/>
            <a:ext cx="5566217" cy="4622732"/>
            <a:chOff x="581378" y="961275"/>
            <a:chExt cx="5727277" cy="4756491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A77C826-3DF7-031C-1ABE-0F818A3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378" y="961275"/>
              <a:ext cx="5143313" cy="43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1795F8-FD6D-AE00-E7FE-EBDD06504E84}"/>
                </a:ext>
              </a:extLst>
            </p:cNvPr>
            <p:cNvSpPr txBox="1"/>
            <p:nvPr/>
          </p:nvSpPr>
          <p:spPr>
            <a:xfrm>
              <a:off x="5732399" y="4405684"/>
              <a:ext cx="484655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EQ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EE0D9-8D86-4A47-1B11-2DF0B50465C1}"/>
                </a:ext>
              </a:extLst>
            </p:cNvPr>
            <p:cNvSpPr txBox="1"/>
            <p:nvPr/>
          </p:nvSpPr>
          <p:spPr>
            <a:xfrm>
              <a:off x="5713620" y="25221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10N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68940F-2346-2435-6148-DFB69ED3998D}"/>
                </a:ext>
              </a:extLst>
            </p:cNvPr>
            <p:cNvSpPr txBox="1"/>
            <p:nvPr/>
          </p:nvSpPr>
          <p:spPr>
            <a:xfrm>
              <a:off x="3012868" y="5345797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50W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2C32FF-772A-1C18-8E64-4C179424547E}"/>
                </a:ext>
              </a:extLst>
            </p:cNvPr>
            <p:cNvSpPr txBox="1"/>
            <p:nvPr/>
          </p:nvSpPr>
          <p:spPr>
            <a:xfrm>
              <a:off x="1158651" y="5273075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60W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494D12E-CFDA-473A-4378-8443EEDD1FCF}"/>
                </a:ext>
              </a:extLst>
            </p:cNvPr>
            <p:cNvSpPr txBox="1"/>
            <p:nvPr/>
          </p:nvSpPr>
          <p:spPr>
            <a:xfrm>
              <a:off x="4773476" y="5260567"/>
              <a:ext cx="643591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40W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A5F80E3-F6C1-9DA3-245C-553F22376FD5}"/>
                </a:ext>
              </a:extLst>
            </p:cNvPr>
            <p:cNvSpPr/>
            <p:nvPr/>
          </p:nvSpPr>
          <p:spPr>
            <a:xfrm>
              <a:off x="988828" y="1637414"/>
              <a:ext cx="2126512" cy="2169042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888800" y="5556482"/>
            <a:ext cx="2730730" cy="5085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 </a:t>
            </a:r>
            <a:r>
              <a:rPr lang="it-IT" sz="1361" dirty="0" err="1"/>
              <a:t>currents</a:t>
            </a:r>
            <a:r>
              <a:rPr lang="it-IT" sz="1361" dirty="0"/>
              <a:t> on 6 </a:t>
            </a:r>
            <a:r>
              <a:rPr lang="it-IT" sz="1361" dirty="0" err="1"/>
              <a:t>th</a:t>
            </a:r>
            <a:r>
              <a:rPr lang="it-IT" sz="1361" dirty="0"/>
              <a:t> April 2025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6"/>
              </a:rPr>
              <a:t>earth.null.school</a:t>
            </a:r>
            <a:endParaRPr lang="it-IT" sz="1361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" grpId="0" animBg="1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F616DA8-0382-A889-768C-C1BCB2F5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5" y="838982"/>
            <a:ext cx="8244395" cy="5585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DB02E8-F66A-8A99-FBCE-5AD969E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r="49728" b="50008"/>
          <a:stretch>
            <a:fillRect/>
          </a:stretch>
        </p:blipFill>
        <p:spPr>
          <a:xfrm>
            <a:off x="179109" y="2686639"/>
            <a:ext cx="3229845" cy="249615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6A22E0D-01CF-55EB-F40D-7CF9787EDDE2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AA0D39-BBA6-9EE9-0306-0560FCC361BC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Previous</a:t>
            </a:r>
            <a:r>
              <a:rPr lang="it-IT" sz="2721" b="1" dirty="0"/>
              <a:t> </a:t>
            </a:r>
            <a:r>
              <a:rPr lang="it-IT" sz="2721" b="1" dirty="0" err="1"/>
              <a:t>episodes</a:t>
            </a:r>
            <a:r>
              <a:rPr lang="it-IT" sz="2721" b="1" dirty="0"/>
              <a:t> </a:t>
            </a:r>
            <a:r>
              <a:rPr lang="it-IT" sz="2721" b="1" dirty="0" err="1"/>
              <a:t>recap</a:t>
            </a:r>
            <a:endParaRPr lang="it-IT" sz="1944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08DBC0-6517-AFA3-A8D3-97EAC6BA9B0F}"/>
              </a:ext>
            </a:extLst>
          </p:cNvPr>
          <p:cNvSpPr txBox="1"/>
          <p:nvPr/>
        </p:nvSpPr>
        <p:spPr>
          <a:xfrm>
            <a:off x="179108" y="1084958"/>
            <a:ext cx="446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a)  </a:t>
            </a:r>
            <a:r>
              <a:rPr lang="it-IT" dirty="0" err="1"/>
              <a:t>Fully-coupled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AutoNum type="alphaLcParenR" startAt="2"/>
            </a:pPr>
            <a:r>
              <a:rPr lang="it-IT" dirty="0" err="1"/>
              <a:t>Fixed</a:t>
            </a:r>
            <a:r>
              <a:rPr lang="it-IT" dirty="0"/>
              <a:t> scale of </a:t>
            </a:r>
            <a:r>
              <a:rPr lang="it-IT" dirty="0" err="1"/>
              <a:t>interest</a:t>
            </a:r>
            <a:r>
              <a:rPr lang="it-IT" dirty="0"/>
              <a:t> &lt; </a:t>
            </a:r>
            <a:r>
              <a:rPr lang="en-GB" dirty="0"/>
              <a:t>~</a:t>
            </a:r>
            <a:r>
              <a:rPr lang="it-IT" dirty="0"/>
              <a:t>150km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 </a:t>
            </a:r>
            <a:r>
              <a:rPr lang="it-IT" dirty="0" err="1">
                <a:sym typeface="Wingdings" panose="05000000000000000000" pitchFamily="2" charset="2"/>
              </a:rPr>
              <a:t>atmosphere</a:t>
            </a:r>
            <a:endParaRPr lang="en-GB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7E1A2A0-0E64-3779-7D62-B324D6E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3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BA1916-5F77-479C-5BDA-541A9025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571" y="939380"/>
            <a:ext cx="7127997" cy="551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testo, mappa&#10;&#10;Il contenuto generato dall'IA potrebbe non essere corretto.">
            <a:extLst>
              <a:ext uri="{FF2B5EF4-FFF2-40B4-BE49-F238E27FC236}">
                <a16:creationId xmlns:a16="http://schemas.microsoft.com/office/drawing/2014/main" id="{E8C76A1C-134F-22A6-1B09-53FE12203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41" y="749035"/>
            <a:ext cx="7659673" cy="6018315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A </a:t>
            </a:r>
            <a:r>
              <a:rPr lang="it-IT" sz="2721" b="1" dirty="0" err="1"/>
              <a:t>different</a:t>
            </a:r>
            <a:r>
              <a:rPr lang="it-IT" sz="2721" b="1" dirty="0"/>
              <a:t> </a:t>
            </a:r>
            <a:r>
              <a:rPr lang="it-IT" sz="2721" b="1" dirty="0" err="1"/>
              <a:t>realistic</a:t>
            </a:r>
            <a:r>
              <a:rPr lang="it-IT" sz="2721" b="1" dirty="0"/>
              <a:t>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70403F-BC0F-B21F-61D7-F938078E8617}"/>
              </a:ext>
            </a:extLst>
          </p:cNvPr>
          <p:cNvSpPr txBox="1"/>
          <p:nvPr/>
        </p:nvSpPr>
        <p:spPr>
          <a:xfrm>
            <a:off x="160256" y="2516534"/>
            <a:ext cx="434920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WRF                             2km </a:t>
            </a:r>
            <a:r>
              <a:rPr lang="it-IT" sz="1800" dirty="0" err="1"/>
              <a:t>atmosphere</a:t>
            </a:r>
            <a:endParaRPr lang="it-IT" sz="1800" dirty="0"/>
          </a:p>
          <a:p>
            <a:pPr marL="277720" indent="-277720">
              <a:buFontTx/>
              <a:buChar char="-"/>
            </a:pPr>
            <a:r>
              <a:rPr lang="it-IT" sz="1800" dirty="0"/>
              <a:t>SST </a:t>
            </a:r>
            <a:r>
              <a:rPr lang="it-IT" sz="1800" dirty="0" err="1"/>
              <a:t>daily</a:t>
            </a:r>
            <a:r>
              <a:rPr lang="it-IT" sz="1800" dirty="0"/>
              <a:t> forcing     MUR-L4</a:t>
            </a:r>
          </a:p>
          <a:p>
            <a:pPr marL="277720" indent="-277720">
              <a:buFontTx/>
              <a:buChar char="-"/>
            </a:pPr>
            <a:endParaRPr lang="it-IT" sz="1800" dirty="0"/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i="1" dirty="0"/>
              <a:t>Stevens et al. 2021</a:t>
            </a:r>
            <a:endParaRPr lang="en-GB" dirty="0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4656841" y="1527139"/>
            <a:ext cx="1668545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E362FCB-121B-7A66-9F9F-0F296D4BE5E0}"/>
              </a:ext>
            </a:extLst>
          </p:cNvPr>
          <p:cNvSpPr/>
          <p:nvPr/>
        </p:nvSpPr>
        <p:spPr>
          <a:xfrm>
            <a:off x="9626338" y="1591770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7212033" y="1563489"/>
            <a:ext cx="1536041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655C696-36DE-22A1-B117-6DBDCE720D08}"/>
              </a:ext>
            </a:extLst>
          </p:cNvPr>
          <p:cNvSpPr/>
          <p:nvPr/>
        </p:nvSpPr>
        <p:spPr>
          <a:xfrm>
            <a:off x="9626338" y="4582332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7151279" y="4582331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4667839" y="4582331"/>
            <a:ext cx="1657547" cy="8385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2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3" grpId="0" animBg="1"/>
      <p:bldP spid="13" grpId="1" animBg="1"/>
      <p:bldP spid="14" grpId="0" animBg="1"/>
      <p:bldP spid="15" grpId="0" animBg="1"/>
      <p:bldP spid="15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45920-07D6-31BD-BF92-2F9DBD8A7CC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Scale-</a:t>
            </a:r>
            <a:r>
              <a:rPr lang="it-IT" sz="2721" b="1" dirty="0" err="1"/>
              <a:t>dependent</a:t>
            </a:r>
            <a:r>
              <a:rPr lang="it-IT" sz="2721" b="1" dirty="0"/>
              <a:t> </a:t>
            </a:r>
            <a:r>
              <a:rPr lang="it-IT" sz="2721" b="1" dirty="0" err="1"/>
              <a:t>coupling</a:t>
            </a:r>
            <a:endParaRPr lang="it-IT" sz="1944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4A27C9AA-CFBA-45CD-35B9-27255B0A5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2298" y="1382872"/>
            <a:ext cx="8530748" cy="4846416"/>
          </a:xfrm>
          <a:prstGeom prst="rect">
            <a:avLst/>
          </a:prstGeom>
        </p:spPr>
      </p:pic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40591" y="2356701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62443" y="3915266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42746" y="2477662"/>
              <a:ext cx="36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746" y="2459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92146" y="2912542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91644" y="2941872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8091" y="4110087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09C8-1564-67F7-30DE-3F60D576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23488-8943-732B-A6BE-43125F14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B0937B3-A6C3-9121-18ED-F77C844C7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3F7D93-7A24-C792-79A8-F6960C4E3FC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</a:t>
            </a:r>
            <a:r>
              <a:rPr lang="it-IT" sz="2721" b="1" dirty="0"/>
              <a:t> sets the </a:t>
            </a:r>
            <a:r>
              <a:rPr lang="it-IT" sz="2721" b="1" dirty="0" err="1"/>
              <a:t>variability</a:t>
            </a:r>
            <a:r>
              <a:rPr lang="it-IT" sz="2721" b="1" dirty="0"/>
              <a:t> of energy </a:t>
            </a:r>
            <a:r>
              <a:rPr lang="it-IT" sz="2721" b="1" dirty="0" err="1"/>
              <a:t>exchanges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212" y="908174"/>
            <a:ext cx="11597576" cy="101921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459" y="1886462"/>
            <a:ext cx="4734024" cy="478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39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479</Words>
  <Application>Microsoft Office PowerPoint</Application>
  <PresentationFormat>Widescreen</PresentationFormat>
  <Paragraphs>126</Paragraphs>
  <Slides>15</Slides>
  <Notes>7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Aptos</vt:lpstr>
      <vt:lpstr>Aptos Display</vt:lpstr>
      <vt:lpstr>Arial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16</cp:revision>
  <dcterms:created xsi:type="dcterms:W3CDTF">2025-09-15T12:13:08Z</dcterms:created>
  <dcterms:modified xsi:type="dcterms:W3CDTF">2025-09-16T13:36:28Z</dcterms:modified>
</cp:coreProperties>
</file>